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5" r:id="rId2"/>
    <p:sldId id="288" r:id="rId3"/>
    <p:sldId id="28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F0066"/>
    <a:srgbClr val="4040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36" autoAdjust="0"/>
  </p:normalViewPr>
  <p:slideViewPr>
    <p:cSldViewPr>
      <p:cViewPr varScale="1">
        <p:scale>
          <a:sx n="66" d="100"/>
          <a:sy n="66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7242-52E8-41B7-ABA9-AAB51DE98B23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A4B55-63F7-4735-88B3-3997E7526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0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9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6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9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2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7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34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39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2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1560" y="893033"/>
            <a:ext cx="7992888" cy="563231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Quelles sont les figures qui ont la même aire ? Quelle sont celles qui ont le même périmètre ?</a:t>
            </a:r>
          </a:p>
          <a:p>
            <a:r>
              <a:rPr lang="fr-FR" sz="2400" b="1" dirty="0"/>
              <a:t>Justifie ta réponse.</a:t>
            </a: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2" t="39640" r="10003" b="9871"/>
          <a:stretch/>
        </p:blipFill>
        <p:spPr bwMode="auto">
          <a:xfrm>
            <a:off x="683568" y="2123564"/>
            <a:ext cx="7846165" cy="432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1"/>
          <p:cNvSpPr txBox="1"/>
          <p:nvPr/>
        </p:nvSpPr>
        <p:spPr>
          <a:xfrm>
            <a:off x="611560" y="332656"/>
            <a:ext cx="799288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u="sng" dirty="0" smtClean="0"/>
              <a:t>Mise en </a:t>
            </a:r>
            <a:r>
              <a:rPr lang="fr-FR" sz="2400" b="1" u="sng" smtClean="0"/>
              <a:t>train </a:t>
            </a:r>
            <a:r>
              <a:rPr lang="fr-FR" sz="2400" b="1" u="sng" smtClean="0"/>
              <a:t>4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211544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1560" y="381862"/>
            <a:ext cx="7992888" cy="607858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1 ; 2 et 5 ont la même aire.</a:t>
            </a:r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3 et 4 ont la même aire</a:t>
            </a: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2" t="39640" r="10003" b="9871"/>
          <a:stretch/>
        </p:blipFill>
        <p:spPr bwMode="auto">
          <a:xfrm>
            <a:off x="683568" y="548680"/>
            <a:ext cx="7846165" cy="432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3568" y="5229200"/>
            <a:ext cx="5040560" cy="416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orde 5"/>
          <p:cNvSpPr/>
          <p:nvPr/>
        </p:nvSpPr>
        <p:spPr>
          <a:xfrm rot="16200000" flipH="1">
            <a:off x="3024000" y="980728"/>
            <a:ext cx="1296000" cy="1296000"/>
          </a:xfrm>
          <a:prstGeom prst="chord">
            <a:avLst>
              <a:gd name="adj1" fmla="val 5333562"/>
              <a:gd name="adj2" fmla="val 162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lèche vers le bas 2"/>
          <p:cNvSpPr/>
          <p:nvPr/>
        </p:nvSpPr>
        <p:spPr>
          <a:xfrm>
            <a:off x="3563888" y="1484784"/>
            <a:ext cx="251928" cy="1080120"/>
          </a:xfrm>
          <a:prstGeom prst="downArrow">
            <a:avLst/>
          </a:prstGeom>
          <a:solidFill>
            <a:srgbClr val="FF0000">
              <a:alpha val="2705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3024000" y="3024000"/>
            <a:ext cx="1332000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riangle isocèle 8"/>
          <p:cNvSpPr/>
          <p:nvPr/>
        </p:nvSpPr>
        <p:spPr>
          <a:xfrm>
            <a:off x="827584" y="3888000"/>
            <a:ext cx="792088" cy="511778"/>
          </a:xfrm>
          <a:prstGeom prst="triangle">
            <a:avLst>
              <a:gd name="adj" fmla="val 1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isocèle 9"/>
          <p:cNvSpPr/>
          <p:nvPr/>
        </p:nvSpPr>
        <p:spPr>
          <a:xfrm rot="10800000">
            <a:off x="1619672" y="3312000"/>
            <a:ext cx="792088" cy="511778"/>
          </a:xfrm>
          <a:prstGeom prst="triangle">
            <a:avLst>
              <a:gd name="adj" fmla="val 100000"/>
            </a:avLst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/>
          <p:cNvSpPr/>
          <p:nvPr/>
        </p:nvSpPr>
        <p:spPr>
          <a:xfrm rot="5400000">
            <a:off x="2952000" y="4017608"/>
            <a:ext cx="687269" cy="583786"/>
          </a:xfrm>
          <a:prstGeom prst="triangle">
            <a:avLst>
              <a:gd name="adj" fmla="val 100000"/>
            </a:avLst>
          </a:prstGeom>
          <a:pattFill prst="wdUpDiag">
            <a:fgClr>
              <a:srgbClr val="FF0000"/>
            </a:fgClr>
            <a:bgClr>
              <a:schemeClr val="bg1"/>
            </a:bgClr>
          </a:patt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/>
          <p:cNvSpPr/>
          <p:nvPr/>
        </p:nvSpPr>
        <p:spPr>
          <a:xfrm rot="16200000">
            <a:off x="2376000" y="3348000"/>
            <a:ext cx="687269" cy="583786"/>
          </a:xfrm>
          <a:prstGeom prst="triangle">
            <a:avLst>
              <a:gd name="adj" fmla="val 100000"/>
            </a:avLst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courbée vers le bas 12"/>
          <p:cNvSpPr/>
          <p:nvPr/>
        </p:nvSpPr>
        <p:spPr>
          <a:xfrm rot="18140667">
            <a:off x="911898" y="3414494"/>
            <a:ext cx="864096" cy="477104"/>
          </a:xfrm>
          <a:prstGeom prst="curvedDownArrow">
            <a:avLst/>
          </a:prstGeom>
          <a:solidFill>
            <a:srgbClr val="FF0000">
              <a:alpha val="2705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 courbée vers le bas 13"/>
          <p:cNvSpPr/>
          <p:nvPr/>
        </p:nvSpPr>
        <p:spPr>
          <a:xfrm rot="14312131" flipV="1">
            <a:off x="2839749" y="3611479"/>
            <a:ext cx="864096" cy="477104"/>
          </a:xfrm>
          <a:prstGeom prst="curvedDownArrow">
            <a:avLst/>
          </a:prstGeom>
          <a:solidFill>
            <a:srgbClr val="FF0000">
              <a:alpha val="2705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Arc 14"/>
          <p:cNvSpPr/>
          <p:nvPr/>
        </p:nvSpPr>
        <p:spPr>
          <a:xfrm>
            <a:off x="4211960" y="1628728"/>
            <a:ext cx="1368000" cy="1368000"/>
          </a:xfrm>
          <a:prstGeom prst="arc">
            <a:avLst>
              <a:gd name="adj1" fmla="val 43513"/>
              <a:gd name="adj2" fmla="val 5358771"/>
            </a:avLst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rc 15"/>
          <p:cNvSpPr/>
          <p:nvPr/>
        </p:nvSpPr>
        <p:spPr>
          <a:xfrm flipH="1">
            <a:off x="5580264" y="1628800"/>
            <a:ext cx="1368000" cy="1368000"/>
          </a:xfrm>
          <a:prstGeom prst="arc">
            <a:avLst>
              <a:gd name="adj1" fmla="val 43513"/>
              <a:gd name="adj2" fmla="val 5358771"/>
            </a:avLst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>
            <a:off x="4895960" y="3024000"/>
            <a:ext cx="1368304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>
            <a:off x="4211960" y="233528"/>
            <a:ext cx="1368000" cy="1368000"/>
          </a:xfrm>
          <a:prstGeom prst="arc">
            <a:avLst>
              <a:gd name="adj1" fmla="val 43513"/>
              <a:gd name="adj2" fmla="val 5358771"/>
            </a:avLst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rc 20"/>
          <p:cNvSpPr/>
          <p:nvPr/>
        </p:nvSpPr>
        <p:spPr>
          <a:xfrm flipH="1">
            <a:off x="5580264" y="233600"/>
            <a:ext cx="1368000" cy="1368000"/>
          </a:xfrm>
          <a:prstGeom prst="arc">
            <a:avLst>
              <a:gd name="adj1" fmla="val 43513"/>
              <a:gd name="adj2" fmla="val 5358771"/>
            </a:avLst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/>
          <p:cNvCxnSpPr/>
          <p:nvPr/>
        </p:nvCxnSpPr>
        <p:spPr>
          <a:xfrm>
            <a:off x="4895960" y="1628800"/>
            <a:ext cx="1368304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èche vers le bas 18"/>
          <p:cNvSpPr/>
          <p:nvPr/>
        </p:nvSpPr>
        <p:spPr>
          <a:xfrm flipH="1" flipV="1">
            <a:off x="5472200" y="1484784"/>
            <a:ext cx="251928" cy="1080120"/>
          </a:xfrm>
          <a:prstGeom prst="downArrow">
            <a:avLst/>
          </a:prstGeom>
          <a:solidFill>
            <a:srgbClr val="FF0000">
              <a:alpha val="2705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683568" y="5676911"/>
            <a:ext cx="5040560" cy="416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17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19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4267" y="297805"/>
            <a:ext cx="8062189" cy="6155531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1 et 7 ont le même périmètre (</a:t>
            </a:r>
            <a:r>
              <a:rPr lang="fr-FR" sz="22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20 unités de longueurs</a:t>
            </a: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)</a:t>
            </a:r>
            <a:endParaRPr lang="fr-FR" sz="2400" dirty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  <a:p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2, 3 et </a:t>
            </a:r>
            <a:r>
              <a:rPr lang="fr-FR" sz="2400" dirty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6</a:t>
            </a: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 ont le même périmètre</a:t>
            </a: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2" t="39640" r="10003" b="9871"/>
          <a:stretch/>
        </p:blipFill>
        <p:spPr bwMode="auto">
          <a:xfrm>
            <a:off x="683568" y="476672"/>
            <a:ext cx="7846165" cy="432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3566" y="5157256"/>
            <a:ext cx="7920000" cy="50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23"/>
          <p:cNvCxnSpPr/>
          <p:nvPr/>
        </p:nvCxnSpPr>
        <p:spPr>
          <a:xfrm>
            <a:off x="1110636" y="1052736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259632" y="620688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5 u. l.</a:t>
            </a:r>
            <a:endParaRPr lang="fr-FR" sz="2000" b="1" dirty="0">
              <a:solidFill>
                <a:srgbClr val="00B050"/>
              </a:solidFill>
            </a:endParaRPr>
          </a:p>
        </p:txBody>
      </p:sp>
      <p:cxnSp>
        <p:nvCxnSpPr>
          <p:cNvPr id="26" name="Connecteur droit 25"/>
          <p:cNvCxnSpPr/>
          <p:nvPr/>
        </p:nvCxnSpPr>
        <p:spPr>
          <a:xfrm flipH="1">
            <a:off x="1112212" y="1052736"/>
            <a:ext cx="3404" cy="133200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2442636" y="1047046"/>
            <a:ext cx="3404" cy="133200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1110636" y="2384736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7128432" y="2132856"/>
            <a:ext cx="1080000" cy="0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7308304" y="1700808"/>
            <a:ext cx="7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4</a:t>
            </a:r>
            <a:r>
              <a:rPr lang="fr-FR" sz="2000" b="1" dirty="0" smtClean="0">
                <a:solidFill>
                  <a:srgbClr val="FF0000"/>
                </a:solidFill>
              </a:rPr>
              <a:t> u. l.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7128432" y="2132856"/>
            <a:ext cx="0" cy="1620000"/>
          </a:xfrm>
          <a:prstGeom prst="line">
            <a:avLst/>
          </a:prstGeom>
          <a:ln w="5715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300280" y="2668850"/>
            <a:ext cx="7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B0F0"/>
                </a:solidFill>
              </a:rPr>
              <a:t>6 u. l.</a:t>
            </a:r>
            <a:endParaRPr lang="fr-FR" sz="2000" b="1" dirty="0">
              <a:solidFill>
                <a:srgbClr val="00B0F0"/>
              </a:solidFill>
            </a:endParaRPr>
          </a:p>
        </p:txBody>
      </p:sp>
      <p:cxnSp>
        <p:nvCxnSpPr>
          <p:cNvPr id="35" name="Connecteur droit 34"/>
          <p:cNvCxnSpPr/>
          <p:nvPr/>
        </p:nvCxnSpPr>
        <p:spPr>
          <a:xfrm>
            <a:off x="7108284" y="3774972"/>
            <a:ext cx="1080000" cy="0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8208432" y="2154972"/>
            <a:ext cx="0" cy="1620000"/>
          </a:xfrm>
          <a:prstGeom prst="line">
            <a:avLst/>
          </a:prstGeom>
          <a:ln w="5715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83568" y="5661248"/>
            <a:ext cx="5904656" cy="50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2" t="39640" r="10003" b="9871"/>
          <a:stretch/>
        </p:blipFill>
        <p:spPr bwMode="auto">
          <a:xfrm>
            <a:off x="683568" y="476672"/>
            <a:ext cx="7846165" cy="432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Connecteur droit 40"/>
          <p:cNvCxnSpPr/>
          <p:nvPr/>
        </p:nvCxnSpPr>
        <p:spPr>
          <a:xfrm flipH="1">
            <a:off x="2987824" y="1700944"/>
            <a:ext cx="3404" cy="122400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 flipH="1">
            <a:off x="4355976" y="1700808"/>
            <a:ext cx="3404" cy="122400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4932040" y="1556792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>
            <a:off x="4932040" y="2964972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4788410" y="3212976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4788410" y="4581128"/>
            <a:ext cx="1332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>
            <a:off x="2987824" y="908720"/>
            <a:ext cx="1368000" cy="1512000"/>
          </a:xfrm>
          <a:prstGeom prst="arc">
            <a:avLst>
              <a:gd name="adj1" fmla="val 10920994"/>
              <a:gd name="adj2" fmla="val 0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Arc 50"/>
          <p:cNvSpPr/>
          <p:nvPr/>
        </p:nvSpPr>
        <p:spPr>
          <a:xfrm rot="16200000">
            <a:off x="5616280" y="1538856"/>
            <a:ext cx="1368000" cy="1440000"/>
          </a:xfrm>
          <a:prstGeom prst="arc">
            <a:avLst>
              <a:gd name="adj1" fmla="val 10920994"/>
              <a:gd name="adj2" fmla="val 0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Arc 51"/>
          <p:cNvSpPr/>
          <p:nvPr/>
        </p:nvSpPr>
        <p:spPr>
          <a:xfrm rot="16200000">
            <a:off x="6156410" y="2492976"/>
            <a:ext cx="1368000" cy="1440000"/>
          </a:xfrm>
          <a:prstGeom prst="arc">
            <a:avLst>
              <a:gd name="adj1" fmla="val 10920994"/>
              <a:gd name="adj2" fmla="val 16355004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Arc 52"/>
          <p:cNvSpPr/>
          <p:nvPr/>
        </p:nvSpPr>
        <p:spPr>
          <a:xfrm rot="16200000">
            <a:off x="6192336" y="3825049"/>
            <a:ext cx="1368000" cy="1440000"/>
          </a:xfrm>
          <a:prstGeom prst="arc">
            <a:avLst>
              <a:gd name="adj1" fmla="val 16312197"/>
              <a:gd name="adj2" fmla="val 21261648"/>
            </a:avLst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Arc 53"/>
          <p:cNvSpPr/>
          <p:nvPr/>
        </p:nvSpPr>
        <p:spPr>
          <a:xfrm>
            <a:off x="2987824" y="2205032"/>
            <a:ext cx="1368000" cy="1512000"/>
          </a:xfrm>
          <a:prstGeom prst="arc">
            <a:avLst>
              <a:gd name="adj1" fmla="val 10920994"/>
              <a:gd name="adj2" fmla="val 0"/>
            </a:avLst>
          </a:prstGeom>
          <a:ln w="381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Arc 54"/>
          <p:cNvSpPr/>
          <p:nvPr/>
        </p:nvSpPr>
        <p:spPr>
          <a:xfrm rot="5400000">
            <a:off x="4175944" y="1556792"/>
            <a:ext cx="1404000" cy="1404000"/>
          </a:xfrm>
          <a:prstGeom prst="arc">
            <a:avLst>
              <a:gd name="adj1" fmla="val 10920994"/>
              <a:gd name="adj2" fmla="val 0"/>
            </a:avLst>
          </a:prstGeom>
          <a:ln w="381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Arc 55"/>
          <p:cNvSpPr/>
          <p:nvPr/>
        </p:nvSpPr>
        <p:spPr>
          <a:xfrm rot="5400000">
            <a:off x="3384410" y="3897208"/>
            <a:ext cx="1404000" cy="1404000"/>
          </a:xfrm>
          <a:prstGeom prst="arc">
            <a:avLst>
              <a:gd name="adj1" fmla="val 10920994"/>
              <a:gd name="adj2" fmla="val 16034482"/>
            </a:avLst>
          </a:prstGeom>
          <a:ln w="381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Arc 56"/>
          <p:cNvSpPr/>
          <p:nvPr/>
        </p:nvSpPr>
        <p:spPr>
          <a:xfrm rot="5400000">
            <a:off x="3384024" y="2492896"/>
            <a:ext cx="1404000" cy="1404000"/>
          </a:xfrm>
          <a:prstGeom prst="arc">
            <a:avLst>
              <a:gd name="adj1" fmla="val 16066334"/>
              <a:gd name="adj2" fmla="val 21582253"/>
            </a:avLst>
          </a:prstGeom>
          <a:ln w="3810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68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30" grpId="0" animBg="1"/>
      <p:bldP spid="32" grpId="0" animBg="1"/>
      <p:bldP spid="37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00B050"/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78</Words>
  <Application>Microsoft Office PowerPoint</Application>
  <PresentationFormat>Affichage à l'écran (4:3)</PresentationFormat>
  <Paragraphs>49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</dc:creator>
  <cp:lastModifiedBy>Ben</cp:lastModifiedBy>
  <cp:revision>49</cp:revision>
  <dcterms:created xsi:type="dcterms:W3CDTF">2013-08-29T13:27:42Z</dcterms:created>
  <dcterms:modified xsi:type="dcterms:W3CDTF">2015-12-29T14:43:18Z</dcterms:modified>
</cp:coreProperties>
</file>