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85" r:id="rId2"/>
    <p:sldId id="286" r:id="rId3"/>
    <p:sldId id="287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0066"/>
    <a:srgbClr val="40404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2" autoAdjust="0"/>
    <p:restoredTop sz="94636" autoAdjust="0"/>
  </p:normalViewPr>
  <p:slideViewPr>
    <p:cSldViewPr>
      <p:cViewPr varScale="1">
        <p:scale>
          <a:sx n="66" d="100"/>
          <a:sy n="66" d="100"/>
        </p:scale>
        <p:origin x="-51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A7242-52E8-41B7-ABA9-AAB51DE98B23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9A4B55-63F7-4735-88B3-3997E75264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8202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A4B55-63F7-4735-88B3-3997E752641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59195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A4B55-63F7-4735-88B3-3997E7526410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59195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A4B55-63F7-4735-88B3-3997E752641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5919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9990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6160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8813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8987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4723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6752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5343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839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2828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5411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9302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4404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043608" y="1866304"/>
            <a:ext cx="7092788" cy="3785652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fr-FR" sz="2400" b="1" dirty="0"/>
              <a:t>Parmi les trois dessins ci-dessous, y </a:t>
            </a:r>
            <a:r>
              <a:rPr lang="fr-FR" sz="2400" b="1" dirty="0" err="1"/>
              <a:t>a-t-il</a:t>
            </a:r>
            <a:r>
              <a:rPr lang="fr-FR" sz="2400" b="1" dirty="0"/>
              <a:t> des surfaces qui ont la même aire? le même périmètre? Précise lesquelles et justifie ta réponse.</a:t>
            </a:r>
          </a:p>
          <a:p>
            <a:endParaRPr lang="fr-FR" sz="2400" b="1" dirty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fr-FR" sz="2400" b="1" dirty="0" smtClean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fr-FR" sz="2400" b="1" dirty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fr-FR" sz="2400" b="1" dirty="0" smtClean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fr-FR" sz="2400" b="1" dirty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fr-FR" sz="2400" b="1" dirty="0" smtClean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fr-FR" sz="2400" b="1" dirty="0" smtClean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24" t="40707" r="16984" b="32910"/>
          <a:stretch/>
        </p:blipFill>
        <p:spPr bwMode="auto">
          <a:xfrm>
            <a:off x="1222580" y="3183550"/>
            <a:ext cx="6734843" cy="2261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1"/>
          <p:cNvSpPr txBox="1"/>
          <p:nvPr/>
        </p:nvSpPr>
        <p:spPr>
          <a:xfrm>
            <a:off x="1025606" y="1196752"/>
            <a:ext cx="7092788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400" b="1" u="sng" dirty="0" smtClean="0"/>
              <a:t>Mise en </a:t>
            </a:r>
            <a:r>
              <a:rPr lang="fr-FR" sz="2400" b="1" u="sng" smtClean="0"/>
              <a:t>train </a:t>
            </a:r>
            <a:r>
              <a:rPr lang="fr-FR" sz="2400" b="1" u="sng" smtClean="0"/>
              <a:t>3</a:t>
            </a:r>
            <a:endParaRPr lang="fr-FR" sz="2400" b="1" u="sng" dirty="0"/>
          </a:p>
        </p:txBody>
      </p:sp>
    </p:spTree>
    <p:extLst>
      <p:ext uri="{BB962C8B-B14F-4D97-AF65-F5344CB8AC3E}">
        <p14:creationId xmlns:p14="http://schemas.microsoft.com/office/powerpoint/2010/main" val="2115449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043608" y="906681"/>
            <a:ext cx="7092788" cy="4970591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fr-FR" sz="2400" b="1" dirty="0"/>
              <a:t>Parmi les trois dessins ci-dessous, y </a:t>
            </a:r>
            <a:r>
              <a:rPr lang="fr-FR" sz="2400" b="1" dirty="0" err="1"/>
              <a:t>a-t-il</a:t>
            </a:r>
            <a:r>
              <a:rPr lang="fr-FR" sz="2400" b="1" dirty="0"/>
              <a:t> des surfaces qui ont la même aire? le même périmètre? Précise lesquelles et justifie ta réponse</a:t>
            </a:r>
            <a:r>
              <a:rPr lang="fr-FR" sz="2400" b="1" dirty="0" smtClean="0"/>
              <a:t>.</a:t>
            </a:r>
          </a:p>
          <a:p>
            <a:endParaRPr lang="fr-FR" sz="2400" b="1" dirty="0"/>
          </a:p>
          <a:p>
            <a:endParaRPr lang="fr-FR" sz="2400" b="1" dirty="0"/>
          </a:p>
          <a:p>
            <a:endParaRPr lang="fr-FR" sz="2400" b="1" dirty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fr-FR" sz="2400" b="1" dirty="0" smtClean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fr-FR" sz="2400" b="1" dirty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fr-FR" sz="2400" b="1" dirty="0" smtClean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fr-FR" sz="2400" dirty="0">
              <a:ln w="31550" cmpd="sng">
                <a:noFill/>
                <a:prstDash val="solid"/>
              </a:ln>
              <a:solidFill>
                <a:srgbClr val="FF0000"/>
              </a:solidFill>
            </a:endParaRPr>
          </a:p>
          <a:p>
            <a:pPr>
              <a:spcAft>
                <a:spcPts val="600"/>
              </a:spcAft>
            </a:pPr>
            <a:r>
              <a:rPr lang="fr-FR" sz="2400" dirty="0" smtClean="0">
                <a:ln w="31550" cmpd="sng">
                  <a:noFill/>
                  <a:prstDash val="solid"/>
                </a:ln>
                <a:solidFill>
                  <a:srgbClr val="FF0000"/>
                </a:solidFill>
              </a:rPr>
              <a:t>Les figures 1 et 2 ont la même aire.</a:t>
            </a:r>
          </a:p>
          <a:p>
            <a:r>
              <a:rPr lang="fr-FR" sz="2400" dirty="0" smtClean="0">
                <a:ln w="31550" cmpd="sng">
                  <a:noFill/>
                  <a:prstDash val="solid"/>
                </a:ln>
                <a:solidFill>
                  <a:srgbClr val="FF0000"/>
                </a:solidFill>
              </a:rPr>
              <a:t>La figure 3 a une aire plus petite.</a:t>
            </a:r>
          </a:p>
          <a:p>
            <a:endParaRPr lang="fr-FR" sz="2400" b="1" dirty="0" smtClean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24" t="40707" r="16984" b="32910"/>
          <a:stretch/>
        </p:blipFill>
        <p:spPr bwMode="auto">
          <a:xfrm>
            <a:off x="1222580" y="2247446"/>
            <a:ext cx="6734843" cy="2261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rde 4"/>
          <p:cNvSpPr/>
          <p:nvPr/>
        </p:nvSpPr>
        <p:spPr>
          <a:xfrm rot="16200000" flipH="1">
            <a:off x="3834008" y="2826557"/>
            <a:ext cx="756000" cy="864000"/>
          </a:xfrm>
          <a:prstGeom prst="chord">
            <a:avLst>
              <a:gd name="adj1" fmla="val 5333562"/>
              <a:gd name="adj2" fmla="val 16200000"/>
            </a:avLst>
          </a:prstGeom>
          <a:pattFill prst="wdUpDiag">
            <a:fgClr>
              <a:srgbClr val="00B050"/>
            </a:fgClr>
            <a:bgClr>
              <a:schemeClr val="bg1"/>
            </a:bgClr>
          </a:patt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Corde 5"/>
          <p:cNvSpPr/>
          <p:nvPr/>
        </p:nvSpPr>
        <p:spPr>
          <a:xfrm rot="5400000" flipH="1" flipV="1">
            <a:off x="4698104" y="2835024"/>
            <a:ext cx="756000" cy="864000"/>
          </a:xfrm>
          <a:prstGeom prst="chord">
            <a:avLst>
              <a:gd name="adj1" fmla="val 5333562"/>
              <a:gd name="adj2" fmla="val 16200000"/>
            </a:avLst>
          </a:prstGeom>
          <a:pattFill prst="wdUpDiag">
            <a:fgClr>
              <a:srgbClr val="00B050"/>
            </a:fgClr>
            <a:bgClr>
              <a:schemeClr val="bg1"/>
            </a:bgClr>
          </a:patt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Flèche courbée vers le bas 2"/>
          <p:cNvSpPr/>
          <p:nvPr/>
        </p:nvSpPr>
        <p:spPr>
          <a:xfrm>
            <a:off x="4211960" y="2708920"/>
            <a:ext cx="864096" cy="432048"/>
          </a:xfrm>
          <a:prstGeom prst="curved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" name="Corde 7"/>
          <p:cNvSpPr/>
          <p:nvPr/>
        </p:nvSpPr>
        <p:spPr>
          <a:xfrm rot="16200000" flipH="1">
            <a:off x="3797904" y="2726936"/>
            <a:ext cx="792000" cy="972000"/>
          </a:xfrm>
          <a:prstGeom prst="chord">
            <a:avLst>
              <a:gd name="adj1" fmla="val 5333562"/>
              <a:gd name="adj2" fmla="val 16200000"/>
            </a:avLst>
          </a:prstGeom>
          <a:solidFill>
            <a:schemeClr val="bg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Connecteur droit 8"/>
          <p:cNvCxnSpPr/>
          <p:nvPr/>
        </p:nvCxnSpPr>
        <p:spPr>
          <a:xfrm>
            <a:off x="3744000" y="3240000"/>
            <a:ext cx="900000" cy="9391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115616" y="4684462"/>
            <a:ext cx="4536504" cy="832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2726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3" grpId="0" animBg="1"/>
      <p:bldP spid="8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043608" y="906681"/>
            <a:ext cx="7092788" cy="4970591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fr-FR" sz="2400" b="1" dirty="0"/>
              <a:t>Parmi les trois dessins ci-dessous, y </a:t>
            </a:r>
            <a:r>
              <a:rPr lang="fr-FR" sz="2400" b="1" dirty="0" err="1"/>
              <a:t>a-t-il</a:t>
            </a:r>
            <a:r>
              <a:rPr lang="fr-FR" sz="2400" b="1" dirty="0"/>
              <a:t> des surfaces qui ont la même aire? le même périmètre? Précise lesquelles et justifie ta réponse</a:t>
            </a:r>
            <a:r>
              <a:rPr lang="fr-FR" sz="2400" b="1" dirty="0" smtClean="0"/>
              <a:t>.</a:t>
            </a:r>
          </a:p>
          <a:p>
            <a:endParaRPr lang="fr-FR" sz="2400" b="1" dirty="0"/>
          </a:p>
          <a:p>
            <a:endParaRPr lang="fr-FR" sz="2400" b="1" dirty="0"/>
          </a:p>
          <a:p>
            <a:endParaRPr lang="fr-FR" sz="2400" b="1" dirty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fr-FR" sz="2400" b="1" dirty="0" smtClean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fr-FR" sz="2400" b="1" dirty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fr-FR" sz="2400" b="1" dirty="0" smtClean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fr-FR" sz="2400" dirty="0">
              <a:ln w="31550" cmpd="sng">
                <a:noFill/>
                <a:prstDash val="solid"/>
              </a:ln>
              <a:solidFill>
                <a:srgbClr val="FF0000"/>
              </a:solidFill>
            </a:endParaRPr>
          </a:p>
          <a:p>
            <a:pPr>
              <a:spcAft>
                <a:spcPts val="600"/>
              </a:spcAft>
            </a:pPr>
            <a:r>
              <a:rPr lang="fr-FR" sz="2400" dirty="0" smtClean="0">
                <a:ln w="31550" cmpd="sng">
                  <a:noFill/>
                  <a:prstDash val="solid"/>
                </a:ln>
                <a:solidFill>
                  <a:srgbClr val="FF0000"/>
                </a:solidFill>
              </a:rPr>
              <a:t>Les figures 2 et 3 ont le même périmètre.</a:t>
            </a:r>
          </a:p>
          <a:p>
            <a:r>
              <a:rPr lang="fr-FR" sz="2400" dirty="0" smtClean="0">
                <a:ln w="31550" cmpd="sng">
                  <a:noFill/>
                  <a:prstDash val="solid"/>
                </a:ln>
                <a:solidFill>
                  <a:srgbClr val="FF0000"/>
                </a:solidFill>
              </a:rPr>
              <a:t>La figure 1 a un périmètre plus petit.</a:t>
            </a:r>
          </a:p>
          <a:p>
            <a:endParaRPr lang="fr-FR" sz="2400" b="1" dirty="0" smtClean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24" t="40707" r="16984" b="32910"/>
          <a:stretch/>
        </p:blipFill>
        <p:spPr bwMode="auto">
          <a:xfrm>
            <a:off x="1222580" y="2247446"/>
            <a:ext cx="6734843" cy="2261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1115616" y="4653136"/>
            <a:ext cx="5256584" cy="832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Arc 1"/>
          <p:cNvSpPr/>
          <p:nvPr/>
        </p:nvSpPr>
        <p:spPr>
          <a:xfrm>
            <a:off x="1865298" y="2457072"/>
            <a:ext cx="1620000" cy="1620000"/>
          </a:xfrm>
          <a:prstGeom prst="arc">
            <a:avLst>
              <a:gd name="adj1" fmla="val 5445385"/>
              <a:gd name="adj2" fmla="val 16245819"/>
            </a:avLst>
          </a:prstGeom>
          <a:ln w="571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Arc 11"/>
          <p:cNvSpPr/>
          <p:nvPr/>
        </p:nvSpPr>
        <p:spPr>
          <a:xfrm rot="16200000">
            <a:off x="3780096" y="2421071"/>
            <a:ext cx="1620000" cy="1692000"/>
          </a:xfrm>
          <a:prstGeom prst="arc">
            <a:avLst>
              <a:gd name="adj1" fmla="val 5445385"/>
              <a:gd name="adj2" fmla="val 16245819"/>
            </a:avLst>
          </a:prstGeom>
          <a:ln w="571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Arc 12"/>
          <p:cNvSpPr/>
          <p:nvPr/>
        </p:nvSpPr>
        <p:spPr>
          <a:xfrm rot="16200000">
            <a:off x="5940152" y="2492897"/>
            <a:ext cx="1620000" cy="1620000"/>
          </a:xfrm>
          <a:prstGeom prst="arc">
            <a:avLst>
              <a:gd name="adj1" fmla="val 5445385"/>
              <a:gd name="adj2" fmla="val 16245819"/>
            </a:avLst>
          </a:prstGeom>
          <a:ln w="571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Arc 13"/>
          <p:cNvSpPr/>
          <p:nvPr/>
        </p:nvSpPr>
        <p:spPr>
          <a:xfrm rot="5400000">
            <a:off x="3816008" y="2816936"/>
            <a:ext cx="792000" cy="864000"/>
          </a:xfrm>
          <a:prstGeom prst="arc">
            <a:avLst>
              <a:gd name="adj1" fmla="val 5445385"/>
              <a:gd name="adj2" fmla="val 16245819"/>
            </a:avLst>
          </a:prstGeom>
          <a:ln w="57150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Arc 14"/>
          <p:cNvSpPr/>
          <p:nvPr/>
        </p:nvSpPr>
        <p:spPr>
          <a:xfrm rot="16200000" flipV="1">
            <a:off x="5958248" y="2906945"/>
            <a:ext cx="792000" cy="828000"/>
          </a:xfrm>
          <a:prstGeom prst="arc">
            <a:avLst>
              <a:gd name="adj1" fmla="val 5445385"/>
              <a:gd name="adj2" fmla="val 16245819"/>
            </a:avLst>
          </a:prstGeom>
          <a:ln w="57150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Arc 15"/>
          <p:cNvSpPr/>
          <p:nvPr/>
        </p:nvSpPr>
        <p:spPr>
          <a:xfrm rot="16200000" flipV="1">
            <a:off x="4644008" y="2852937"/>
            <a:ext cx="792000" cy="792000"/>
          </a:xfrm>
          <a:prstGeom prst="arc">
            <a:avLst>
              <a:gd name="adj1" fmla="val 5445385"/>
              <a:gd name="adj2" fmla="val 16245819"/>
            </a:avLst>
          </a:prstGeom>
          <a:ln w="5715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Arc 16"/>
          <p:cNvSpPr/>
          <p:nvPr/>
        </p:nvSpPr>
        <p:spPr>
          <a:xfrm rot="16200000" flipV="1">
            <a:off x="6750328" y="2942945"/>
            <a:ext cx="792000" cy="756000"/>
          </a:xfrm>
          <a:prstGeom prst="arc">
            <a:avLst>
              <a:gd name="adj1" fmla="val 5445385"/>
              <a:gd name="adj2" fmla="val 16245819"/>
            </a:avLst>
          </a:prstGeom>
          <a:ln w="5715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4061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38100">
          <a:solidFill>
            <a:srgbClr val="00B050"/>
          </a:solidFill>
          <a:prstDash val="dash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</TotalTime>
  <Words>126</Words>
  <Application>Microsoft Office PowerPoint</Application>
  <PresentationFormat>Affichage à l'écran (4:3)</PresentationFormat>
  <Paragraphs>30</Paragraphs>
  <Slides>3</Slides>
  <Notes>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Ben</dc:creator>
  <cp:lastModifiedBy>Ben</cp:lastModifiedBy>
  <cp:revision>45</cp:revision>
  <dcterms:created xsi:type="dcterms:W3CDTF">2013-08-29T13:27:42Z</dcterms:created>
  <dcterms:modified xsi:type="dcterms:W3CDTF">2015-12-29T14:43:08Z</dcterms:modified>
</cp:coreProperties>
</file>