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7D"/>
    <a:srgbClr val="FF0000"/>
    <a:srgbClr val="FF3300"/>
    <a:srgbClr val="FF0066"/>
    <a:srgbClr val="40404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36" autoAdjust="0"/>
  </p:normalViewPr>
  <p:slideViewPr>
    <p:cSldViewPr>
      <p:cViewPr varScale="1">
        <p:scale>
          <a:sx n="66" d="100"/>
          <a:sy n="66" d="100"/>
        </p:scale>
        <p:origin x="-5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A7242-52E8-41B7-ABA9-AAB51DE98B23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A4B55-63F7-4735-88B3-3997E75264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20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99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16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81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98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72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75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343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39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828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41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30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40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11560" y="929327"/>
            <a:ext cx="7992888" cy="5740033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chemeClr val="tx1"/>
                </a:solidFill>
              </a:rPr>
              <a:t>Calculer l’aire et le périmètre de chaque figure</a:t>
            </a:r>
          </a:p>
          <a:p>
            <a:endParaRPr lang="fr-FR" sz="2400" dirty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24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1600" dirty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  <a:p>
            <a:endParaRPr lang="fr-FR" sz="1100" dirty="0" smtClean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3" t="25187" r="28617" b="35284"/>
          <a:stretch/>
        </p:blipFill>
        <p:spPr bwMode="auto">
          <a:xfrm>
            <a:off x="907504" y="1036960"/>
            <a:ext cx="7408912" cy="392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6" t="68401" r="25992" b="19561"/>
          <a:stretch/>
        </p:blipFill>
        <p:spPr bwMode="auto">
          <a:xfrm>
            <a:off x="683568" y="5492071"/>
            <a:ext cx="7912496" cy="11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555776" y="575140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24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779912" y="575140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16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004048" y="5751403"/>
            <a:ext cx="10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156176" y="575140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24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380312" y="575140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23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555776" y="617415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16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779912" y="618345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12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004048" y="6183451"/>
            <a:ext cx="10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23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156176" y="618345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12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380312" y="618345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25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" name="Triangle isocèle 5"/>
          <p:cNvSpPr/>
          <p:nvPr/>
        </p:nvSpPr>
        <p:spPr>
          <a:xfrm>
            <a:off x="1151664" y="1322947"/>
            <a:ext cx="360000" cy="324000"/>
          </a:xfrm>
          <a:prstGeom prst="triangle">
            <a:avLst/>
          </a:prstGeom>
          <a:solidFill>
            <a:srgbClr val="FF7D7D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1043608" y="926867"/>
            <a:ext cx="576000" cy="93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isocèle 17"/>
          <p:cNvSpPr/>
          <p:nvPr/>
        </p:nvSpPr>
        <p:spPr>
          <a:xfrm>
            <a:off x="1332000" y="2286187"/>
            <a:ext cx="360000" cy="324000"/>
          </a:xfrm>
          <a:prstGeom prst="triangle">
            <a:avLst/>
          </a:prstGeom>
          <a:solidFill>
            <a:srgbClr val="FF0000">
              <a:alpha val="38039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1475656" y="926867"/>
            <a:ext cx="576000" cy="936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19"/>
          <p:cNvCxnSpPr/>
          <p:nvPr/>
        </p:nvCxnSpPr>
        <p:spPr>
          <a:xfrm>
            <a:off x="1691680" y="1322947"/>
            <a:ext cx="215704" cy="32400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1727720" y="1962187"/>
            <a:ext cx="324000" cy="0"/>
          </a:xfrm>
          <a:prstGeom prst="line">
            <a:avLst/>
          </a:prstGeom>
          <a:ln w="5715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1"/>
          <p:cNvSpPr txBox="1"/>
          <p:nvPr/>
        </p:nvSpPr>
        <p:spPr>
          <a:xfrm>
            <a:off x="611560" y="332656"/>
            <a:ext cx="799288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b="1" u="sng" dirty="0" smtClean="0"/>
              <a:t>Mise en </a:t>
            </a:r>
            <a:r>
              <a:rPr lang="fr-FR" sz="2400" b="1" u="sng" smtClean="0"/>
              <a:t>train </a:t>
            </a:r>
            <a:r>
              <a:rPr lang="fr-FR" sz="2400" b="1" u="sng" smtClean="0"/>
              <a:t>5</a:t>
            </a:r>
            <a:endParaRPr lang="fr-FR" sz="2400" b="1" u="sng" dirty="0"/>
          </a:p>
        </p:txBody>
      </p:sp>
    </p:spTree>
    <p:extLst>
      <p:ext uri="{BB962C8B-B14F-4D97-AF65-F5344CB8AC3E}">
        <p14:creationId xmlns:p14="http://schemas.microsoft.com/office/powerpoint/2010/main" val="211544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6" grpId="0" animBg="1"/>
      <p:bldP spid="16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rgbClr val="00B050"/>
          </a:solidFill>
          <a:prstDash val="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23</Words>
  <Application>Microsoft Office PowerPoint</Application>
  <PresentationFormat>Affichage à l'écran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</dc:creator>
  <cp:lastModifiedBy>Ben</cp:lastModifiedBy>
  <cp:revision>51</cp:revision>
  <dcterms:created xsi:type="dcterms:W3CDTF">2013-08-29T13:27:42Z</dcterms:created>
  <dcterms:modified xsi:type="dcterms:W3CDTF">2015-12-29T14:43:28Z</dcterms:modified>
</cp:coreProperties>
</file>