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5" r:id="rId2"/>
    <p:sldId id="284" r:id="rId3"/>
    <p:sldId id="286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66"/>
    <a:srgbClr val="40404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636" autoAdjust="0"/>
  </p:normalViewPr>
  <p:slideViewPr>
    <p:cSldViewPr>
      <p:cViewPr>
        <p:scale>
          <a:sx n="90" d="100"/>
          <a:sy n="90" d="100"/>
        </p:scale>
        <p:origin x="-7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A7242-52E8-41B7-ABA9-AAB51DE98B23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A4B55-63F7-4735-88B3-3997E752641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20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A4B55-63F7-4735-88B3-3997E752641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919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9990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160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81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98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723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752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343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39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828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41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302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3ABF3-0CE8-48E1-B41A-9E4B7FD56C50}" type="datetimeFigureOut">
              <a:rPr lang="fr-FR" smtClean="0"/>
              <a:t>29/12/2015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AFB3BF-47E5-4844-9E84-B6B4B6D927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404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43608" y="1731580"/>
            <a:ext cx="7092788" cy="378565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fr-FR" sz="2400" b="1" dirty="0"/>
              <a:t>Parmi les figures ci-dessous quelles sont celles qui ont la même aire</a:t>
            </a:r>
            <a:r>
              <a:rPr lang="fr-FR" sz="2400" b="1" dirty="0" smtClean="0"/>
              <a:t>?</a:t>
            </a: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6" t="19400" r="6083" b="41595"/>
          <a:stretch/>
        </p:blipFill>
        <p:spPr bwMode="auto">
          <a:xfrm>
            <a:off x="1115616" y="2667684"/>
            <a:ext cx="6942914" cy="2623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043608" y="1023119"/>
            <a:ext cx="709278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u="sng" dirty="0" smtClean="0"/>
              <a:t>Mise en train </a:t>
            </a:r>
            <a:r>
              <a:rPr lang="fr-FR" sz="2400" b="1" u="sng" dirty="0" smtClean="0"/>
              <a:t>2</a:t>
            </a:r>
            <a:endParaRPr lang="fr-FR" sz="2400" b="1" u="sng" dirty="0"/>
          </a:p>
        </p:txBody>
      </p:sp>
    </p:spTree>
    <p:extLst>
      <p:ext uri="{BB962C8B-B14F-4D97-AF65-F5344CB8AC3E}">
        <p14:creationId xmlns:p14="http://schemas.microsoft.com/office/powerpoint/2010/main" val="211544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43608" y="908720"/>
            <a:ext cx="7092788" cy="4678204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fr-FR" sz="2400" b="1" dirty="0"/>
              <a:t>Parmi les figures ci-dessous quelles sont celles qui ont la même aire</a:t>
            </a:r>
            <a:r>
              <a:rPr lang="fr-FR" sz="2400" b="1" dirty="0" smtClean="0"/>
              <a:t>?</a:t>
            </a: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Les figures S, U, A et E ont la même aire (15 carreaux).</a:t>
            </a: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6" t="19400" r="6083" b="41595"/>
          <a:stretch/>
        </p:blipFill>
        <p:spPr bwMode="auto">
          <a:xfrm>
            <a:off x="1115616" y="1844824"/>
            <a:ext cx="6942914" cy="2623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843808" y="1916832"/>
            <a:ext cx="216024" cy="14040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 rot="16200000">
            <a:off x="5297304" y="1584000"/>
            <a:ext cx="216024" cy="14040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403648" y="2204944"/>
            <a:ext cx="720080" cy="7200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2339752" y="3332197"/>
            <a:ext cx="720080" cy="7200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5148064" y="2420888"/>
            <a:ext cx="720080" cy="7200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148064" y="3573016"/>
            <a:ext cx="720080" cy="72000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1655676" y="2924944"/>
            <a:ext cx="216024" cy="14040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Corde 15"/>
          <p:cNvSpPr/>
          <p:nvPr/>
        </p:nvSpPr>
        <p:spPr>
          <a:xfrm flipH="1">
            <a:off x="4788104" y="3566169"/>
            <a:ext cx="720000" cy="720000"/>
          </a:xfrm>
          <a:prstGeom prst="chord">
            <a:avLst>
              <a:gd name="adj1" fmla="val 5333562"/>
              <a:gd name="adj2" fmla="val 16200000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/>
          <p:cNvCxnSpPr>
            <a:stCxn id="16" idx="1"/>
          </p:cNvCxnSpPr>
          <p:nvPr/>
        </p:nvCxnSpPr>
        <p:spPr>
          <a:xfrm>
            <a:off x="5148104" y="3566169"/>
            <a:ext cx="0" cy="72684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rde 18"/>
          <p:cNvSpPr/>
          <p:nvPr/>
        </p:nvSpPr>
        <p:spPr>
          <a:xfrm flipH="1">
            <a:off x="6913095" y="3562876"/>
            <a:ext cx="720000" cy="720000"/>
          </a:xfrm>
          <a:prstGeom prst="chord">
            <a:avLst>
              <a:gd name="adj1" fmla="val 5333562"/>
              <a:gd name="adj2" fmla="val 16200000"/>
            </a:avLst>
          </a:prstGeom>
          <a:pattFill prst="wdUpDiag">
            <a:fgClr>
              <a:srgbClr val="00B050"/>
            </a:fgClr>
            <a:bgClr>
              <a:schemeClr val="bg1"/>
            </a:bgClr>
          </a:patt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 rot="16200000">
            <a:off x="6463083" y="3243258"/>
            <a:ext cx="216024" cy="1404000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Corde 6"/>
          <p:cNvSpPr/>
          <p:nvPr/>
        </p:nvSpPr>
        <p:spPr>
          <a:xfrm flipH="1">
            <a:off x="6912000" y="3573016"/>
            <a:ext cx="720000" cy="720000"/>
          </a:xfrm>
          <a:prstGeom prst="chord">
            <a:avLst>
              <a:gd name="adj1" fmla="val 5333562"/>
              <a:gd name="adj2" fmla="val 16200000"/>
            </a:avLst>
          </a:prstGeom>
          <a:pattFill prst="wdUpDiag">
            <a:fgClr>
              <a:srgbClr val="00B050"/>
            </a:fgClr>
            <a:bgClr>
              <a:schemeClr val="bg1"/>
            </a:bgClr>
          </a:patt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1115616" y="4468438"/>
            <a:ext cx="6942914" cy="832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6" t="19400" r="6083" b="41595"/>
          <a:stretch/>
        </p:blipFill>
        <p:spPr bwMode="auto">
          <a:xfrm>
            <a:off x="1115616" y="1844824"/>
            <a:ext cx="6942914" cy="2623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97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7 L -0.23229 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15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43608" y="908720"/>
            <a:ext cx="7092788" cy="4678204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fr-FR" sz="2400" b="1" dirty="0"/>
              <a:t>Parmi les figures ci-dessous quelles sont celles qui ont la même aire</a:t>
            </a:r>
            <a:r>
              <a:rPr lang="fr-FR" sz="2400" b="1" dirty="0" smtClean="0"/>
              <a:t>?</a:t>
            </a: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 smtClean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ln w="31550" cmpd="sng">
                  <a:noFill/>
                  <a:prstDash val="solid"/>
                </a:ln>
                <a:solidFill>
                  <a:srgbClr val="FF0000"/>
                </a:solidFill>
              </a:rPr>
              <a:t>Les figures R, F et C ont la même aire (16 carreaux).</a:t>
            </a:r>
          </a:p>
          <a:p>
            <a:endParaRPr lang="fr-FR" sz="2400" b="1" dirty="0">
              <a:ln w="31550" cmpd="sng">
                <a:noFill/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6" t="19400" r="6083" b="41595"/>
          <a:stretch/>
        </p:blipFill>
        <p:spPr bwMode="auto">
          <a:xfrm>
            <a:off x="1115616" y="1844824"/>
            <a:ext cx="6942914" cy="2623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275856" y="3334046"/>
            <a:ext cx="936104" cy="948830"/>
          </a:xfrm>
          <a:prstGeom prst="rect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/>
          <p:cNvCxnSpPr/>
          <p:nvPr/>
        </p:nvCxnSpPr>
        <p:spPr>
          <a:xfrm>
            <a:off x="5148104" y="3566169"/>
            <a:ext cx="0" cy="726847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115616" y="4540446"/>
            <a:ext cx="6942914" cy="832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riangle isocèle 4"/>
          <p:cNvSpPr/>
          <p:nvPr/>
        </p:nvSpPr>
        <p:spPr>
          <a:xfrm>
            <a:off x="6804248" y="1916832"/>
            <a:ext cx="468000" cy="252000"/>
          </a:xfrm>
          <a:prstGeom prst="triangle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riangle isocèle 20"/>
          <p:cNvSpPr/>
          <p:nvPr/>
        </p:nvSpPr>
        <p:spPr>
          <a:xfrm>
            <a:off x="6804248" y="1916832"/>
            <a:ext cx="468000" cy="252000"/>
          </a:xfrm>
          <a:prstGeom prst="triangle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>
            <a:off x="3528000" y="2168832"/>
            <a:ext cx="0" cy="97200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riangle isocèle 22"/>
          <p:cNvSpPr/>
          <p:nvPr/>
        </p:nvSpPr>
        <p:spPr>
          <a:xfrm rot="16200000">
            <a:off x="3231000" y="2591831"/>
            <a:ext cx="468000" cy="126000"/>
          </a:xfrm>
          <a:prstGeom prst="triangle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isocèle 23"/>
          <p:cNvSpPr/>
          <p:nvPr/>
        </p:nvSpPr>
        <p:spPr>
          <a:xfrm rot="16200000">
            <a:off x="3231000" y="2591830"/>
            <a:ext cx="468000" cy="126000"/>
          </a:xfrm>
          <a:prstGeom prst="triangle">
            <a:avLst/>
          </a:prstGeom>
          <a:pattFill prst="wdUpDiag">
            <a:fgClr>
              <a:srgbClr val="00B050"/>
            </a:fgClr>
            <a:bgClr>
              <a:schemeClr val="bg1"/>
            </a:bgClr>
          </a:pattFill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24"/>
          <p:cNvCxnSpPr/>
          <p:nvPr/>
        </p:nvCxnSpPr>
        <p:spPr>
          <a:xfrm>
            <a:off x="3528000" y="2168832"/>
            <a:ext cx="0" cy="97200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56" t="19400" r="6083" b="41595"/>
          <a:stretch/>
        </p:blipFill>
        <p:spPr bwMode="auto">
          <a:xfrm>
            <a:off x="1118545" y="1844824"/>
            <a:ext cx="6942914" cy="2623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72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2.96296E-6 L 0.10069 -0.0025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8" y="-1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2.96296E-6 L 0.10243 -0.0025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13" y="-13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81481E-6 L -0.00191 0.1393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696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2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rgbClr val="00B050"/>
          </a:solidFill>
          <a:prstDash val="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78</Words>
  <Application>Microsoft Office PowerPoint</Application>
  <PresentationFormat>Affichage à l'écran (4:3)</PresentationFormat>
  <Paragraphs>31</Paragraphs>
  <Slides>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</dc:creator>
  <cp:lastModifiedBy>Ben</cp:lastModifiedBy>
  <cp:revision>43</cp:revision>
  <dcterms:created xsi:type="dcterms:W3CDTF">2013-08-29T13:27:42Z</dcterms:created>
  <dcterms:modified xsi:type="dcterms:W3CDTF">2015-12-29T14:42:58Z</dcterms:modified>
</cp:coreProperties>
</file>